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7" r:id="rId4"/>
    <p:sldId id="284" r:id="rId5"/>
    <p:sldId id="258" r:id="rId6"/>
    <p:sldId id="259" r:id="rId7"/>
    <p:sldId id="260" r:id="rId8"/>
    <p:sldId id="283"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03" d="100"/>
          <a:sy n="103" d="100"/>
        </p:scale>
        <p:origin x="-1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3EC41E-6B31-4025-8218-3EAB150255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C41E-6B31-4025-8218-3EAB150255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C41E-6B31-4025-8218-3EAB150255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C41E-6B31-4025-8218-3EAB150255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C41E-6B31-4025-8218-3EAB150255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EC41E-6B31-4025-8218-3EAB150255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EC41E-6B31-4025-8218-3EAB150255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EC41E-6B31-4025-8218-3EAB150255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EC41E-6B31-4025-8218-3EAB150255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EC41E-6B31-4025-8218-3EAB150255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3BB4D2-7993-447F-8455-C77D9A0937DD}"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73EC41E-6B31-4025-8218-3EAB150255E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3BB4D2-7993-447F-8455-C77D9A0937DD}" type="datetimeFigureOut">
              <a:rPr lang="en-US" smtClean="0"/>
              <a:pPr/>
              <a:t>11/17/2013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3EC41E-6B31-4025-8218-3EAB150255E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140968"/>
            <a:ext cx="7851648" cy="1684784"/>
          </a:xfrm>
        </p:spPr>
        <p:txBody>
          <a:bodyPr>
            <a:normAutofit fontScale="90000"/>
          </a:bodyPr>
          <a:lstStyle/>
          <a:p>
            <a:pPr algn="ctr"/>
            <a:r>
              <a:rPr lang="en-US" sz="7200" dirty="0" err="1" smtClean="0"/>
              <a:t>Xtra</a:t>
            </a:r>
            <a:r>
              <a:rPr lang="en-US" sz="7200" dirty="0" smtClean="0"/>
              <a:t> Dimension</a:t>
            </a:r>
            <a:br>
              <a:rPr lang="en-US" sz="7200" dirty="0" smtClean="0"/>
            </a:br>
            <a:r>
              <a:rPr lang="en-US" sz="6600" dirty="0" smtClean="0"/>
              <a:t>CORPORATE PRESENTATION</a:t>
            </a:r>
            <a:endParaRPr lang="en-US" sz="7200" dirty="0"/>
          </a:p>
        </p:txBody>
      </p:sp>
      <p:pic>
        <p:nvPicPr>
          <p:cNvPr id="3" name="Picture 2" descr="D:\Users\Nir\Downloads\לוגו אנגלית מוקטן לוורד.jpg"/>
          <p:cNvPicPr>
            <a:picLocks noChangeAspect="1" noChangeArrowheads="1"/>
          </p:cNvPicPr>
          <p:nvPr/>
        </p:nvPicPr>
        <p:blipFill>
          <a:blip r:embed="rId2" cstate="print"/>
          <a:srcRect/>
          <a:stretch>
            <a:fillRect/>
          </a:stretch>
        </p:blipFill>
        <p:spPr bwMode="auto">
          <a:xfrm>
            <a:off x="179512" y="260648"/>
            <a:ext cx="2778329" cy="93610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18434" name="Picture 2" descr="d:\Users\Nir\Desktop\client 3.png"/>
          <p:cNvPicPr>
            <a:picLocks noChangeAspect="1" noChangeArrowheads="1"/>
          </p:cNvPicPr>
          <p:nvPr/>
        </p:nvPicPr>
        <p:blipFill>
          <a:blip r:embed="rId3" cstate="print"/>
          <a:srcRect/>
          <a:stretch>
            <a:fillRect/>
          </a:stretch>
        </p:blipFill>
        <p:spPr bwMode="auto">
          <a:xfrm>
            <a:off x="0" y="2204864"/>
            <a:ext cx="4572000" cy="4293096"/>
          </a:xfrm>
          <a:prstGeom prst="rect">
            <a:avLst/>
          </a:prstGeom>
          <a:noFill/>
        </p:spPr>
      </p:pic>
      <p:pic>
        <p:nvPicPr>
          <p:cNvPr id="18435" name="Picture 3" descr="d:\Users\Nir\Desktop\client 4.png"/>
          <p:cNvPicPr>
            <a:picLocks noChangeAspect="1" noChangeArrowheads="1"/>
          </p:cNvPicPr>
          <p:nvPr/>
        </p:nvPicPr>
        <p:blipFill>
          <a:blip r:embed="rId4" cstate="print"/>
          <a:srcRect/>
          <a:stretch>
            <a:fillRect/>
          </a:stretch>
        </p:blipFill>
        <p:spPr bwMode="auto">
          <a:xfrm>
            <a:off x="4572049" y="2204864"/>
            <a:ext cx="4571951" cy="42930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19458" name="Picture 2" descr="d:\Users\Nir\Desktop\client 5.png"/>
          <p:cNvPicPr>
            <a:picLocks noChangeAspect="1" noChangeArrowheads="1"/>
          </p:cNvPicPr>
          <p:nvPr/>
        </p:nvPicPr>
        <p:blipFill>
          <a:blip r:embed="rId3" cstate="print"/>
          <a:srcRect/>
          <a:stretch>
            <a:fillRect/>
          </a:stretch>
        </p:blipFill>
        <p:spPr bwMode="auto">
          <a:xfrm>
            <a:off x="0" y="2276872"/>
            <a:ext cx="4427984" cy="4221088"/>
          </a:xfrm>
          <a:prstGeom prst="rect">
            <a:avLst/>
          </a:prstGeom>
          <a:noFill/>
        </p:spPr>
      </p:pic>
      <p:pic>
        <p:nvPicPr>
          <p:cNvPr id="19459" name="Picture 3" descr="d:\Users\Nir\Desktop\client 6.png"/>
          <p:cNvPicPr>
            <a:picLocks noChangeAspect="1" noChangeArrowheads="1"/>
          </p:cNvPicPr>
          <p:nvPr/>
        </p:nvPicPr>
        <p:blipFill>
          <a:blip r:embed="rId4" cstate="print"/>
          <a:srcRect/>
          <a:stretch>
            <a:fillRect/>
          </a:stretch>
        </p:blipFill>
        <p:spPr bwMode="auto">
          <a:xfrm>
            <a:off x="4425354" y="2276872"/>
            <a:ext cx="4718646" cy="42210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628800"/>
            <a:ext cx="7851648" cy="1944216"/>
          </a:xfrm>
        </p:spPr>
        <p:txBody>
          <a:bodyPr>
            <a:noAutofit/>
          </a:bodyPr>
          <a:lstStyle/>
          <a:p>
            <a:pPr algn="ctr"/>
            <a:r>
              <a:rPr lang="en-US" sz="4800" dirty="0" smtClean="0">
                <a:effectLst>
                  <a:outerShdw blurRad="38100" dist="38100" dir="2700000" algn="tl">
                    <a:srgbClr val="000000">
                      <a:alpha val="43137"/>
                    </a:srgbClr>
                  </a:outerShdw>
                </a:effectLst>
              </a:rPr>
              <a:t>Our products come in various types, for any kind of use or type of event:</a:t>
            </a:r>
            <a:endParaRPr lang="en-US" sz="4800" dirty="0">
              <a:effectLst>
                <a:outerShdw blurRad="38100" dist="38100" dir="2700000" algn="tl">
                  <a:srgbClr val="000000">
                    <a:alpha val="43137"/>
                  </a:srgbClr>
                </a:outerShdw>
              </a:effectLst>
            </a:endParaRPr>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35843" name="Picture 3" descr="d:\Users\Nir\Desktop\מוצרים2.png"/>
          <p:cNvPicPr>
            <a:picLocks noChangeAspect="1" noChangeArrowheads="1"/>
          </p:cNvPicPr>
          <p:nvPr/>
        </p:nvPicPr>
        <p:blipFill>
          <a:blip r:embed="rId3" cstate="print"/>
          <a:srcRect/>
          <a:stretch>
            <a:fillRect/>
          </a:stretch>
        </p:blipFill>
        <p:spPr bwMode="auto">
          <a:xfrm>
            <a:off x="323528" y="3789040"/>
            <a:ext cx="8352928" cy="271209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algn="ctr"/>
            <a:r>
              <a:rPr lang="en-US" sz="3000" dirty="0" smtClean="0"/>
              <a:t>Giant inflatable - for advertising and point of sale</a:t>
            </a:r>
            <a:endParaRPr lang="en-US" sz="3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20482" name="Picture 2" descr="d:\Users\Nir\Desktop\304.jpg"/>
          <p:cNvPicPr>
            <a:picLocks noChangeAspect="1" noChangeArrowheads="1"/>
          </p:cNvPicPr>
          <p:nvPr/>
        </p:nvPicPr>
        <p:blipFill>
          <a:blip r:embed="rId3" cstate="print"/>
          <a:srcRect/>
          <a:stretch>
            <a:fillRect/>
          </a:stretch>
        </p:blipFill>
        <p:spPr bwMode="auto">
          <a:xfrm>
            <a:off x="0" y="1988840"/>
            <a:ext cx="3807222" cy="4869160"/>
          </a:xfrm>
          <a:prstGeom prst="rect">
            <a:avLst/>
          </a:prstGeom>
          <a:noFill/>
        </p:spPr>
      </p:pic>
      <p:pic>
        <p:nvPicPr>
          <p:cNvPr id="20483" name="Picture 3" descr="d:\Users\Nir\Desktop\826.jpg"/>
          <p:cNvPicPr>
            <a:picLocks noChangeAspect="1" noChangeArrowheads="1"/>
          </p:cNvPicPr>
          <p:nvPr/>
        </p:nvPicPr>
        <p:blipFill>
          <a:blip r:embed="rId4" cstate="print"/>
          <a:srcRect/>
          <a:stretch>
            <a:fillRect/>
          </a:stretch>
        </p:blipFill>
        <p:spPr bwMode="auto">
          <a:xfrm>
            <a:off x="3898900" y="2192282"/>
            <a:ext cx="5201352" cy="390101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algn="ctr"/>
            <a:r>
              <a:rPr lang="en-US" sz="3000" dirty="0" smtClean="0"/>
              <a:t>Advertising </a:t>
            </a:r>
            <a:r>
              <a:rPr lang="en-US" sz="3000" dirty="0" smtClean="0"/>
              <a:t>on </a:t>
            </a:r>
            <a:r>
              <a:rPr lang="en-US" sz="3000" dirty="0" smtClean="0"/>
              <a:t>building with internal light</a:t>
            </a:r>
            <a:endParaRPr lang="en-US" sz="3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21507" name="Picture 3" descr="d:\Users\Nir\Desktop\_____ __ _______ - ____ _____.jpg"/>
          <p:cNvPicPr>
            <a:picLocks noChangeAspect="1" noChangeArrowheads="1"/>
          </p:cNvPicPr>
          <p:nvPr/>
        </p:nvPicPr>
        <p:blipFill>
          <a:blip r:embed="rId3" cstate="print"/>
          <a:srcRect/>
          <a:stretch>
            <a:fillRect/>
          </a:stretch>
        </p:blipFill>
        <p:spPr bwMode="auto">
          <a:xfrm>
            <a:off x="5004048" y="2060848"/>
            <a:ext cx="4139952" cy="4797152"/>
          </a:xfrm>
          <a:prstGeom prst="rect">
            <a:avLst/>
          </a:prstGeom>
          <a:noFill/>
        </p:spPr>
      </p:pic>
      <p:pic>
        <p:nvPicPr>
          <p:cNvPr id="21508" name="Picture 4" descr="d:\Users\Nir\Desktop\____ ____ _____ __ _____ ______.jpg"/>
          <p:cNvPicPr>
            <a:picLocks noChangeAspect="1" noChangeArrowheads="1"/>
          </p:cNvPicPr>
          <p:nvPr/>
        </p:nvPicPr>
        <p:blipFill>
          <a:blip r:embed="rId4" cstate="print"/>
          <a:srcRect/>
          <a:stretch>
            <a:fillRect/>
          </a:stretch>
        </p:blipFill>
        <p:spPr bwMode="auto">
          <a:xfrm>
            <a:off x="0" y="2060849"/>
            <a:ext cx="5004048" cy="479715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22531" name="Picture 3" descr="d:\Users\Nir\Desktop\____ ____.jpg"/>
          <p:cNvPicPr>
            <a:picLocks noChangeAspect="1" noChangeArrowheads="1"/>
          </p:cNvPicPr>
          <p:nvPr/>
        </p:nvPicPr>
        <p:blipFill>
          <a:blip r:embed="rId3" cstate="print"/>
          <a:srcRect/>
          <a:stretch>
            <a:fillRect/>
          </a:stretch>
        </p:blipFill>
        <p:spPr bwMode="auto">
          <a:xfrm>
            <a:off x="107504" y="1844824"/>
            <a:ext cx="8856984" cy="5013176"/>
          </a:xfrm>
          <a:prstGeom prst="rect">
            <a:avLst/>
          </a:prstGeom>
          <a:noFill/>
        </p:spPr>
      </p:pic>
      <p:sp>
        <p:nvSpPr>
          <p:cNvPr id="4" name="Title 3"/>
          <p:cNvSpPr>
            <a:spLocks noGrp="1"/>
          </p:cNvSpPr>
          <p:nvPr>
            <p:ph type="ctrTitle"/>
          </p:nvPr>
        </p:nvSpPr>
        <p:spPr>
          <a:xfrm>
            <a:off x="611560" y="620688"/>
            <a:ext cx="7851648" cy="1067544"/>
          </a:xfrm>
        </p:spPr>
        <p:txBody>
          <a:bodyPr>
            <a:normAutofit/>
          </a:bodyPr>
          <a:lstStyle/>
          <a:p>
            <a:pPr algn="ctr"/>
            <a:r>
              <a:rPr lang="en-US" sz="3000" dirty="0" smtClean="0"/>
              <a:t>Hot air </a:t>
            </a:r>
            <a:r>
              <a:rPr lang="en-US" sz="3000" dirty="0" smtClean="0"/>
              <a:t>balloon shape</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000" dirty="0" smtClean="0">
                <a:effectLst>
                  <a:outerShdw blurRad="38100" dist="38100" dir="2700000" algn="tl">
                    <a:srgbClr val="000000">
                      <a:alpha val="43137"/>
                    </a:srgbClr>
                  </a:outerShdw>
                </a:effectLst>
              </a:rPr>
              <a:t>Sales promotion</a:t>
            </a:r>
            <a:endParaRPr lang="en-US" sz="3000" dirty="0">
              <a:effectLst>
                <a:outerShdw blurRad="38100" dist="38100" dir="2700000" algn="tl">
                  <a:srgbClr val="000000">
                    <a:alpha val="43137"/>
                  </a:srgbClr>
                </a:outerShdw>
              </a:effectLst>
            </a:endParaRPr>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23554" name="Picture 2" descr="d:\Users\Nir\Desktop\20130410_152831.jpg"/>
          <p:cNvPicPr>
            <a:picLocks noChangeAspect="1" noChangeArrowheads="1"/>
          </p:cNvPicPr>
          <p:nvPr/>
        </p:nvPicPr>
        <p:blipFill>
          <a:blip r:embed="rId3" cstate="print"/>
          <a:srcRect/>
          <a:stretch>
            <a:fillRect/>
          </a:stretch>
        </p:blipFill>
        <p:spPr bwMode="auto">
          <a:xfrm>
            <a:off x="0" y="1988840"/>
            <a:ext cx="4139952" cy="4869160"/>
          </a:xfrm>
          <a:prstGeom prst="rect">
            <a:avLst/>
          </a:prstGeom>
          <a:noFill/>
        </p:spPr>
      </p:pic>
      <p:pic>
        <p:nvPicPr>
          <p:cNvPr id="23555" name="Picture 3" descr="d:\Users\Nir\Desktop\18082009230.jpg"/>
          <p:cNvPicPr>
            <a:picLocks noChangeAspect="1" noChangeArrowheads="1"/>
          </p:cNvPicPr>
          <p:nvPr/>
        </p:nvPicPr>
        <p:blipFill>
          <a:blip r:embed="rId4" cstate="print"/>
          <a:srcRect/>
          <a:stretch>
            <a:fillRect/>
          </a:stretch>
        </p:blipFill>
        <p:spPr bwMode="auto">
          <a:xfrm>
            <a:off x="4283968" y="2348880"/>
            <a:ext cx="4860032" cy="39210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000" dirty="0" smtClean="0">
                <a:effectLst>
                  <a:outerShdw blurRad="38100" dist="38100" dir="2700000" algn="tl">
                    <a:srgbClr val="000000">
                      <a:alpha val="43137"/>
                    </a:srgbClr>
                  </a:outerShdw>
                </a:effectLst>
              </a:rPr>
              <a:t>Custom </a:t>
            </a:r>
            <a:r>
              <a:rPr lang="en-US" sz="3000" dirty="0" smtClean="0">
                <a:effectLst>
                  <a:outerShdw blurRad="38100" dist="38100" dir="2700000" algn="tl">
                    <a:srgbClr val="000000">
                      <a:alpha val="43137"/>
                    </a:srgbClr>
                  </a:outerShdw>
                </a:effectLst>
              </a:rPr>
              <a:t>arches</a:t>
            </a:r>
            <a:endParaRPr lang="en-US" sz="3000" dirty="0">
              <a:effectLst>
                <a:outerShdw blurRad="38100" dist="38100" dir="2700000" algn="tl">
                  <a:srgbClr val="000000">
                    <a:alpha val="43137"/>
                  </a:srgbClr>
                </a:outerShdw>
              </a:effectLst>
            </a:endParaRPr>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24578" name="Picture 2" descr="d:\Users\Nir\Desktop\___ _______ 1.jpg"/>
          <p:cNvPicPr>
            <a:picLocks noChangeAspect="1" noChangeArrowheads="1"/>
          </p:cNvPicPr>
          <p:nvPr/>
        </p:nvPicPr>
        <p:blipFill>
          <a:blip r:embed="rId3" cstate="print"/>
          <a:srcRect/>
          <a:stretch>
            <a:fillRect/>
          </a:stretch>
        </p:blipFill>
        <p:spPr bwMode="auto">
          <a:xfrm>
            <a:off x="323528" y="2060848"/>
            <a:ext cx="8568952" cy="479715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25602" name="Picture 2" descr="d:\Users\Nir\Desktop\20130728_151836.jpg"/>
          <p:cNvPicPr>
            <a:picLocks noChangeAspect="1" noChangeArrowheads="1"/>
          </p:cNvPicPr>
          <p:nvPr/>
        </p:nvPicPr>
        <p:blipFill>
          <a:blip r:embed="rId3" cstate="print"/>
          <a:srcRect/>
          <a:stretch>
            <a:fillRect/>
          </a:stretch>
        </p:blipFill>
        <p:spPr bwMode="auto">
          <a:xfrm>
            <a:off x="323528" y="2060848"/>
            <a:ext cx="8568952" cy="4797152"/>
          </a:xfrm>
          <a:prstGeom prst="rect">
            <a:avLst/>
          </a:prstGeom>
          <a:noFill/>
        </p:spPr>
      </p:pic>
      <p:sp>
        <p:nvSpPr>
          <p:cNvPr id="4" name="Title 1"/>
          <p:cNvSpPr>
            <a:spLocks noGrp="1"/>
          </p:cNvSpPr>
          <p:nvPr>
            <p:ph type="ctrTitle"/>
          </p:nvPr>
        </p:nvSpPr>
        <p:spPr>
          <a:xfrm>
            <a:off x="539552" y="1340768"/>
            <a:ext cx="7851648" cy="576064"/>
          </a:xfrm>
        </p:spPr>
        <p:txBody>
          <a:bodyPr>
            <a:noAutofit/>
          </a:bodyPr>
          <a:lstStyle/>
          <a:p>
            <a:pPr lvl="0" algn="ctr"/>
            <a:r>
              <a:rPr lang="en-US" sz="3200" dirty="0" smtClean="0"/>
              <a:t>Costume replica</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200" dirty="0" smtClean="0"/>
              <a:t>Inflatable for events and shows</a:t>
            </a:r>
            <a:endParaRPr lang="en-US" sz="32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26626" name="Picture 2" descr="d:\Users\Nir\Desktop\3.jpg"/>
          <p:cNvPicPr>
            <a:picLocks noChangeAspect="1" noChangeArrowheads="1"/>
          </p:cNvPicPr>
          <p:nvPr/>
        </p:nvPicPr>
        <p:blipFill>
          <a:blip r:embed="rId3" cstate="print"/>
          <a:srcRect/>
          <a:stretch>
            <a:fillRect/>
          </a:stretch>
        </p:blipFill>
        <p:spPr bwMode="auto">
          <a:xfrm>
            <a:off x="1" y="2286000"/>
            <a:ext cx="5508104" cy="4572000"/>
          </a:xfrm>
          <a:prstGeom prst="rect">
            <a:avLst/>
          </a:prstGeom>
          <a:noFill/>
        </p:spPr>
      </p:pic>
      <p:pic>
        <p:nvPicPr>
          <p:cNvPr id="26627" name="Picture 3" descr="d:\Users\Nir\Desktop\25012010343.jpg"/>
          <p:cNvPicPr>
            <a:picLocks noChangeAspect="1" noChangeArrowheads="1"/>
          </p:cNvPicPr>
          <p:nvPr/>
        </p:nvPicPr>
        <p:blipFill>
          <a:blip r:embed="rId4" cstate="print"/>
          <a:srcRect/>
          <a:stretch>
            <a:fillRect/>
          </a:stretch>
        </p:blipFill>
        <p:spPr bwMode="auto">
          <a:xfrm>
            <a:off x="5703491" y="2276872"/>
            <a:ext cx="3435847" cy="458112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924944"/>
            <a:ext cx="7851648" cy="1684784"/>
          </a:xfrm>
        </p:spPr>
        <p:txBody>
          <a:bodyPr>
            <a:normAutofit fontScale="90000"/>
          </a:bodyPr>
          <a:lstStyle/>
          <a:p>
            <a:pPr algn="l"/>
            <a:r>
              <a:rPr lang="en-US" dirty="0" err="1" smtClean="0"/>
              <a:t>Xtra</a:t>
            </a:r>
            <a:r>
              <a:rPr lang="en-US" dirty="0" smtClean="0"/>
              <a:t> Dimension was established in 1992 by </a:t>
            </a:r>
            <a:r>
              <a:rPr lang="en-US" dirty="0" err="1" smtClean="0"/>
              <a:t>ronen</a:t>
            </a:r>
            <a:r>
              <a:rPr lang="en-US" dirty="0" smtClean="0"/>
              <a:t> </a:t>
            </a:r>
            <a:r>
              <a:rPr lang="en-US" dirty="0" err="1" smtClean="0"/>
              <a:t>ben</a:t>
            </a:r>
            <a:r>
              <a:rPr lang="en-US" dirty="0" smtClean="0"/>
              <a:t> </a:t>
            </a:r>
            <a:r>
              <a:rPr lang="en-US" dirty="0" err="1" smtClean="0"/>
              <a:t>ari</a:t>
            </a:r>
            <a:r>
              <a:rPr lang="en-US" dirty="0" smtClean="0"/>
              <a:t> which is the owner.</a:t>
            </a:r>
            <a:br>
              <a:rPr lang="en-US" dirty="0" smtClean="0"/>
            </a:br>
            <a:endParaRPr lang="en-US"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251520" y="232105"/>
            <a:ext cx="2781300" cy="86557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000" dirty="0" smtClean="0"/>
              <a:t>Inflatable for stage decorations</a:t>
            </a:r>
            <a:endParaRPr lang="en-US" sz="3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27650" name="Picture 2" descr="d:\Users\Nir\Desktop\latrun_459.JPG"/>
          <p:cNvPicPr>
            <a:picLocks noChangeAspect="1" noChangeArrowheads="1"/>
          </p:cNvPicPr>
          <p:nvPr/>
        </p:nvPicPr>
        <p:blipFill>
          <a:blip r:embed="rId3" cstate="print"/>
          <a:srcRect/>
          <a:stretch>
            <a:fillRect/>
          </a:stretch>
        </p:blipFill>
        <p:spPr bwMode="auto">
          <a:xfrm>
            <a:off x="251520" y="2060848"/>
            <a:ext cx="8712968" cy="479715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000" dirty="0" smtClean="0"/>
              <a:t>Inflatable’s for video screening</a:t>
            </a:r>
            <a:endParaRPr lang="en-US" sz="3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28675" name="Picture 3" descr="d:\Users\Nir\Desktop\575.jpg"/>
          <p:cNvPicPr>
            <a:picLocks noChangeAspect="1" noChangeArrowheads="1"/>
          </p:cNvPicPr>
          <p:nvPr/>
        </p:nvPicPr>
        <p:blipFill>
          <a:blip r:embed="rId3" cstate="print"/>
          <a:srcRect/>
          <a:stretch>
            <a:fillRect/>
          </a:stretch>
        </p:blipFill>
        <p:spPr bwMode="auto">
          <a:xfrm>
            <a:off x="0" y="2291654"/>
            <a:ext cx="3491880" cy="4185639"/>
          </a:xfrm>
          <a:prstGeom prst="rect">
            <a:avLst/>
          </a:prstGeom>
          <a:noFill/>
        </p:spPr>
      </p:pic>
      <p:pic>
        <p:nvPicPr>
          <p:cNvPr id="28676" name="Picture 4" descr="d:\Users\Nir\Desktop\BALL3.jpg"/>
          <p:cNvPicPr>
            <a:picLocks noChangeAspect="1" noChangeArrowheads="1"/>
          </p:cNvPicPr>
          <p:nvPr/>
        </p:nvPicPr>
        <p:blipFill>
          <a:blip r:embed="rId4" cstate="print"/>
          <a:srcRect/>
          <a:stretch>
            <a:fillRect/>
          </a:stretch>
        </p:blipFill>
        <p:spPr bwMode="auto">
          <a:xfrm>
            <a:off x="3636355" y="2132856"/>
            <a:ext cx="5507645" cy="472514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000" dirty="0" smtClean="0"/>
              <a:t>Inflatable for recreation &amp; fun for kids and adults</a:t>
            </a:r>
            <a:endParaRPr lang="en-US" sz="3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29698" name="Picture 2" descr="d:\Users\Nir\Desktop\_____.JPG"/>
          <p:cNvPicPr>
            <a:picLocks noChangeAspect="1" noChangeArrowheads="1"/>
          </p:cNvPicPr>
          <p:nvPr/>
        </p:nvPicPr>
        <p:blipFill>
          <a:blip r:embed="rId3" cstate="print"/>
          <a:srcRect/>
          <a:stretch>
            <a:fillRect/>
          </a:stretch>
        </p:blipFill>
        <p:spPr bwMode="auto">
          <a:xfrm>
            <a:off x="0" y="2492896"/>
            <a:ext cx="5220072" cy="4365104"/>
          </a:xfrm>
          <a:prstGeom prst="rect">
            <a:avLst/>
          </a:prstGeom>
          <a:noFill/>
        </p:spPr>
      </p:pic>
      <p:pic>
        <p:nvPicPr>
          <p:cNvPr id="29699" name="Picture 3" descr="d:\Users\Nir\Desktop\_____ _____ 18 __ 4.65 __ 6.2.jpg"/>
          <p:cNvPicPr>
            <a:picLocks noChangeAspect="1" noChangeArrowheads="1"/>
          </p:cNvPicPr>
          <p:nvPr/>
        </p:nvPicPr>
        <p:blipFill>
          <a:blip r:embed="rId4" cstate="print"/>
          <a:srcRect/>
          <a:stretch>
            <a:fillRect/>
          </a:stretch>
        </p:blipFill>
        <p:spPr bwMode="auto">
          <a:xfrm>
            <a:off x="5325047" y="2492896"/>
            <a:ext cx="3818953" cy="436510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000" dirty="0" smtClean="0"/>
              <a:t>Inflatable for recreation &amp; fun for kids and adults</a:t>
            </a:r>
            <a:endParaRPr lang="en-US" sz="3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30722" name="Picture 2" descr="d:\Users\Nir\Desktop\21045_(123)[1].jpg"/>
          <p:cNvPicPr>
            <a:picLocks noChangeAspect="1" noChangeArrowheads="1"/>
          </p:cNvPicPr>
          <p:nvPr/>
        </p:nvPicPr>
        <p:blipFill>
          <a:blip r:embed="rId3" cstate="print"/>
          <a:srcRect/>
          <a:stretch>
            <a:fillRect/>
          </a:stretch>
        </p:blipFill>
        <p:spPr bwMode="auto">
          <a:xfrm>
            <a:off x="395536" y="2286000"/>
            <a:ext cx="7920880" cy="4572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000" dirty="0" smtClean="0"/>
              <a:t>Inflatable gym mat – </a:t>
            </a:r>
            <a:r>
              <a:rPr lang="en-US" sz="3000" dirty="0" err="1" smtClean="0"/>
              <a:t>airfloor</a:t>
            </a:r>
            <a:endParaRPr lang="en-US" sz="3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31746" name="Picture 2" descr="d:\Users\Nir\Desktop\17.57.44.jpg"/>
          <p:cNvPicPr>
            <a:picLocks noChangeAspect="1" noChangeArrowheads="1"/>
          </p:cNvPicPr>
          <p:nvPr/>
        </p:nvPicPr>
        <p:blipFill>
          <a:blip r:embed="rId3" cstate="print"/>
          <a:srcRect/>
          <a:stretch>
            <a:fillRect/>
          </a:stretch>
        </p:blipFill>
        <p:spPr bwMode="auto">
          <a:xfrm>
            <a:off x="323528" y="2060848"/>
            <a:ext cx="8640960" cy="479715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000" dirty="0" smtClean="0"/>
              <a:t>Inflatable tents</a:t>
            </a:r>
            <a:endParaRPr lang="en-US" sz="3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32770" name="Picture 2" descr="d:\Users\Nir\Desktop\867.jpg"/>
          <p:cNvPicPr>
            <a:picLocks noChangeAspect="1" noChangeArrowheads="1"/>
          </p:cNvPicPr>
          <p:nvPr/>
        </p:nvPicPr>
        <p:blipFill>
          <a:blip r:embed="rId3" cstate="print"/>
          <a:srcRect/>
          <a:stretch>
            <a:fillRect/>
          </a:stretch>
        </p:blipFill>
        <p:spPr bwMode="auto">
          <a:xfrm>
            <a:off x="7641" y="2994024"/>
            <a:ext cx="3556297" cy="3387304"/>
          </a:xfrm>
          <a:prstGeom prst="rect">
            <a:avLst/>
          </a:prstGeom>
          <a:noFill/>
        </p:spPr>
      </p:pic>
      <p:pic>
        <p:nvPicPr>
          <p:cNvPr id="32771" name="Picture 3" descr="d:\Users\Nir\Desktop\____ ____ 2.jpg"/>
          <p:cNvPicPr>
            <a:picLocks noChangeAspect="1" noChangeArrowheads="1"/>
          </p:cNvPicPr>
          <p:nvPr/>
        </p:nvPicPr>
        <p:blipFill>
          <a:blip r:embed="rId4" cstate="print"/>
          <a:srcRect/>
          <a:stretch>
            <a:fillRect/>
          </a:stretch>
        </p:blipFill>
        <p:spPr bwMode="auto">
          <a:xfrm>
            <a:off x="3699048" y="2060848"/>
            <a:ext cx="5444952" cy="479715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000" dirty="0" smtClean="0"/>
              <a:t>Non inflatable tents</a:t>
            </a:r>
            <a:endParaRPr lang="en-US" sz="3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33794" name="Picture 2" descr="d:\Users\Nir\Desktop\554456_392604574144435_907709958_n.jpg"/>
          <p:cNvPicPr>
            <a:picLocks noChangeAspect="1" noChangeArrowheads="1"/>
          </p:cNvPicPr>
          <p:nvPr/>
        </p:nvPicPr>
        <p:blipFill>
          <a:blip r:embed="rId3" cstate="print"/>
          <a:srcRect/>
          <a:stretch>
            <a:fillRect/>
          </a:stretch>
        </p:blipFill>
        <p:spPr bwMode="auto">
          <a:xfrm>
            <a:off x="0" y="1988839"/>
            <a:ext cx="9144000" cy="486916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576064"/>
          </a:xfrm>
        </p:spPr>
        <p:txBody>
          <a:bodyPr>
            <a:noAutofit/>
          </a:bodyPr>
          <a:lstStyle/>
          <a:p>
            <a:pPr lvl="0" algn="ctr"/>
            <a:r>
              <a:rPr lang="en-US" sz="3000" dirty="0" smtClean="0"/>
              <a:t>Inflatable covers</a:t>
            </a:r>
            <a:endParaRPr lang="en-US" sz="3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34818" name="Picture 2" descr="d:\Users\Nir\Desktop\20131011_143910.jpg"/>
          <p:cNvPicPr>
            <a:picLocks noChangeAspect="1" noChangeArrowheads="1"/>
          </p:cNvPicPr>
          <p:nvPr/>
        </p:nvPicPr>
        <p:blipFill>
          <a:blip r:embed="rId3" cstate="print"/>
          <a:srcRect/>
          <a:stretch>
            <a:fillRect/>
          </a:stretch>
        </p:blipFill>
        <p:spPr bwMode="auto">
          <a:xfrm>
            <a:off x="4716016" y="2132856"/>
            <a:ext cx="4427983" cy="4725144"/>
          </a:xfrm>
          <a:prstGeom prst="rect">
            <a:avLst/>
          </a:prstGeom>
          <a:noFill/>
        </p:spPr>
      </p:pic>
      <p:pic>
        <p:nvPicPr>
          <p:cNvPr id="34819" name="Picture 3" descr="d:\Users\Nir\Desktop\____ ____ 4 __ 4.jpg"/>
          <p:cNvPicPr>
            <a:picLocks noChangeAspect="1" noChangeArrowheads="1"/>
          </p:cNvPicPr>
          <p:nvPr/>
        </p:nvPicPr>
        <p:blipFill>
          <a:blip r:embed="rId4" cstate="print"/>
          <a:srcRect/>
          <a:stretch>
            <a:fillRect/>
          </a:stretch>
        </p:blipFill>
        <p:spPr bwMode="auto">
          <a:xfrm>
            <a:off x="0" y="2132856"/>
            <a:ext cx="4644008" cy="472514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564904"/>
            <a:ext cx="7851648" cy="1728192"/>
          </a:xfrm>
        </p:spPr>
        <p:txBody>
          <a:bodyPr>
            <a:noAutofit/>
          </a:bodyPr>
          <a:lstStyle/>
          <a:p>
            <a:pPr algn="ctr"/>
            <a:r>
              <a:rPr lang="en-US" sz="7200" dirty="0" smtClean="0"/>
              <a:t>Thank you</a:t>
            </a:r>
            <a:endParaRPr lang="en-US" sz="72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861048"/>
            <a:ext cx="7851648" cy="1684784"/>
          </a:xfrm>
        </p:spPr>
        <p:txBody>
          <a:bodyPr>
            <a:noAutofit/>
          </a:bodyPr>
          <a:lstStyle/>
          <a:p>
            <a:pPr algn="l"/>
            <a:r>
              <a:rPr lang="en-US" sz="4000" dirty="0" smtClean="0"/>
              <a:t>The Company’s offices located in </a:t>
            </a:r>
            <a:r>
              <a:rPr lang="en-US" sz="4000" dirty="0" err="1" smtClean="0"/>
              <a:t>Nes</a:t>
            </a:r>
            <a:r>
              <a:rPr lang="en-US" sz="4000" dirty="0" smtClean="0"/>
              <a:t> </a:t>
            </a:r>
            <a:r>
              <a:rPr lang="en-US" sz="4000" dirty="0" err="1" smtClean="0"/>
              <a:t>Ziona</a:t>
            </a:r>
            <a:r>
              <a:rPr lang="en-US" sz="4000" dirty="0" smtClean="0"/>
              <a:t> city and production halls are situated in the </a:t>
            </a:r>
            <a:r>
              <a:rPr lang="en-US" sz="4000" dirty="0" err="1" smtClean="0"/>
              <a:t>Barkan</a:t>
            </a:r>
            <a:r>
              <a:rPr lang="en-US" sz="4000" dirty="0" smtClean="0"/>
              <a:t> Industrial Zone in Israel.</a:t>
            </a:r>
            <a:br>
              <a:rPr lang="en-US" sz="4000" dirty="0" smtClean="0"/>
            </a:br>
            <a:r>
              <a:rPr lang="en-US" sz="4000" dirty="0" smtClean="0"/>
              <a:t/>
            </a:r>
            <a:br>
              <a:rPr lang="en-US" sz="4000" dirty="0" smtClean="0"/>
            </a:br>
            <a:r>
              <a:rPr lang="en-US" sz="4000" dirty="0" smtClean="0"/>
              <a:t>Our sales and marketing is managed by </a:t>
            </a:r>
            <a:r>
              <a:rPr lang="en-US" sz="4000" dirty="0" err="1" smtClean="0"/>
              <a:t>Vered</a:t>
            </a:r>
            <a:r>
              <a:rPr lang="en-US" sz="4000" dirty="0" smtClean="0"/>
              <a:t> </a:t>
            </a:r>
            <a:r>
              <a:rPr lang="en-US" sz="4000" dirty="0" err="1" smtClean="0"/>
              <a:t>Aharon</a:t>
            </a:r>
            <a:r>
              <a:rPr lang="en-US" sz="4000" dirty="0" smtClean="0"/>
              <a:t>.</a:t>
            </a:r>
            <a:endParaRPr lang="en-US" sz="40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509120"/>
            <a:ext cx="7851648" cy="1684784"/>
          </a:xfrm>
        </p:spPr>
        <p:txBody>
          <a:bodyPr>
            <a:noAutofit/>
          </a:bodyPr>
          <a:lstStyle/>
          <a:p>
            <a:pPr algn="l"/>
            <a:r>
              <a:rPr lang="en-US" sz="2900" u="sng" dirty="0" smtClean="0"/>
              <a:t>Our Vision</a:t>
            </a:r>
            <a:r>
              <a:rPr lang="en-US" sz="2900" dirty="0" smtClean="0"/>
              <a:t/>
            </a:r>
            <a:br>
              <a:rPr lang="en-US" sz="2900" dirty="0" smtClean="0"/>
            </a:br>
            <a:r>
              <a:rPr lang="en-US" sz="2900" dirty="0" smtClean="0"/>
              <a:t>The vision of </a:t>
            </a:r>
            <a:r>
              <a:rPr lang="en-US" sz="2900" dirty="0" err="1" smtClean="0"/>
              <a:t>Xtra</a:t>
            </a:r>
            <a:r>
              <a:rPr lang="en-US" sz="2900" dirty="0" smtClean="0"/>
              <a:t> Dimension as a company specializing in this field, is to keep manufacture of only top quality products in a very competitive price and very short time of delivery. Also to develop new products in the field.</a:t>
            </a:r>
            <a:br>
              <a:rPr lang="en-US" sz="2900" dirty="0" smtClean="0"/>
            </a:br>
            <a:r>
              <a:rPr lang="en-US" sz="2900" dirty="0" smtClean="0"/>
              <a:t/>
            </a:r>
            <a:br>
              <a:rPr lang="en-US" sz="2900" dirty="0" smtClean="0"/>
            </a:br>
            <a:r>
              <a:rPr lang="en-US" sz="2900" dirty="0" smtClean="0"/>
              <a:t>The quality of our products is reflected in the overall quality both at product level and that of the service accompanying the product over the long term.</a:t>
            </a:r>
            <a:endParaRPr lang="en-US" sz="29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517232"/>
            <a:ext cx="8496944" cy="936104"/>
          </a:xfrm>
        </p:spPr>
        <p:txBody>
          <a:bodyPr>
            <a:noAutofit/>
          </a:bodyPr>
          <a:lstStyle/>
          <a:p>
            <a:pPr algn="l"/>
            <a:r>
              <a:rPr lang="en-US" sz="2800" dirty="0" smtClean="0"/>
              <a:t>Our factory is on 1000 </a:t>
            </a:r>
            <a:r>
              <a:rPr lang="en-US" sz="2800" dirty="0" err="1" smtClean="0"/>
              <a:t>sqm</a:t>
            </a:r>
            <a:r>
              <a:rPr lang="en-US" sz="2800" dirty="0" smtClean="0"/>
              <a:t> and 20 workers on producing.</a:t>
            </a:r>
            <a:endParaRPr lang="en-US" sz="28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sp>
        <p:nvSpPr>
          <p:cNvPr id="8" name="Title 1"/>
          <p:cNvSpPr txBox="1">
            <a:spLocks/>
          </p:cNvSpPr>
          <p:nvPr/>
        </p:nvSpPr>
        <p:spPr>
          <a:xfrm>
            <a:off x="395536" y="1988840"/>
            <a:ext cx="7851648" cy="237626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Our</a:t>
            </a:r>
            <a:r>
              <a:rPr kumimoji="0" lang="en-US" sz="4000" b="1" i="0" u="sng" strike="noStrike" kern="1200" cap="none" spc="0" normalizeH="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Experience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We are leading the area of manufacture inflatable in Israel for over 20 years. </a:t>
            </a:r>
            <a:br>
              <a:rPr kumimoji="0" lang="en-US" sz="4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endParaRPr kumimoji="0" lang="en-US" sz="40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293096"/>
            <a:ext cx="7851648" cy="1684784"/>
          </a:xfrm>
        </p:spPr>
        <p:txBody>
          <a:bodyPr>
            <a:noAutofit/>
          </a:bodyPr>
          <a:lstStyle/>
          <a:p>
            <a:pPr algn="l"/>
            <a:r>
              <a:rPr lang="en-US" sz="3200" dirty="0" smtClean="0"/>
              <a:t>Our inflatable's are planned, designed, produced and stored by us in Israel.</a:t>
            </a:r>
            <a:br>
              <a:rPr lang="en-US" sz="3200" dirty="0" smtClean="0"/>
            </a:br>
            <a:r>
              <a:rPr lang="en-US" sz="3200" dirty="0" smtClean="0"/>
              <a:t/>
            </a:r>
            <a:br>
              <a:rPr lang="en-US" sz="3200" dirty="0" smtClean="0"/>
            </a:br>
            <a:r>
              <a:rPr lang="en-US" sz="3200" dirty="0" smtClean="0"/>
              <a:t>Extra Dimension keeps up to date with the pace of  technological changes, and invests in research and development in the field in order to improve the overall quality of the inflatable's produced for our customers.</a:t>
            </a:r>
            <a:br>
              <a:rPr lang="en-US" sz="3200" dirty="0" smtClean="0"/>
            </a:br>
            <a:endParaRPr lang="en-US" sz="32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851648" cy="3773016"/>
          </a:xfrm>
        </p:spPr>
        <p:txBody>
          <a:bodyPr>
            <a:noAutofit/>
          </a:bodyPr>
          <a:lstStyle/>
          <a:p>
            <a:pPr algn="l"/>
            <a:r>
              <a:rPr lang="en-US" sz="3200" dirty="0" err="1" smtClean="0"/>
              <a:t>Xtra</a:t>
            </a:r>
            <a:r>
              <a:rPr lang="en-US" sz="3200" dirty="0" smtClean="0"/>
              <a:t> Dimension has extensive experience in the field including working with overseas entities.</a:t>
            </a:r>
            <a:br>
              <a:rPr lang="en-US" sz="3200" dirty="0" smtClean="0"/>
            </a:br>
            <a:r>
              <a:rPr lang="en-US" sz="3200" dirty="0" smtClean="0"/>
              <a:t>Extra Dimension offers the entire variety of inflatable's under one roof, in all sizes, shapes and technologies relevant to the field.</a:t>
            </a:r>
            <a:br>
              <a:rPr lang="en-US" sz="3200" dirty="0" smtClean="0"/>
            </a:br>
            <a:r>
              <a:rPr lang="en-US" sz="3200" dirty="0" smtClean="0"/>
              <a:t/>
            </a:r>
            <a:br>
              <a:rPr lang="en-US" sz="3200" dirty="0" smtClean="0"/>
            </a:br>
            <a:endParaRPr lang="en-US" sz="32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36870" name="Picture 6" descr="d:\Users\Nir\Desktop\מימד נוסף\מוצרים.png"/>
          <p:cNvPicPr>
            <a:picLocks noChangeAspect="1" noChangeArrowheads="1"/>
          </p:cNvPicPr>
          <p:nvPr/>
        </p:nvPicPr>
        <p:blipFill>
          <a:blip r:embed="rId3" cstate="print"/>
          <a:srcRect/>
          <a:stretch>
            <a:fillRect/>
          </a:stretch>
        </p:blipFill>
        <p:spPr bwMode="auto">
          <a:xfrm>
            <a:off x="179512" y="4293096"/>
            <a:ext cx="8568952" cy="22669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501008"/>
            <a:ext cx="7851648" cy="1684784"/>
          </a:xfrm>
        </p:spPr>
        <p:txBody>
          <a:bodyPr>
            <a:noAutofit/>
          </a:bodyPr>
          <a:lstStyle/>
          <a:p>
            <a:pPr algn="ctr"/>
            <a:r>
              <a:rPr lang="en-US" sz="4800" dirty="0" smtClean="0"/>
              <a:t/>
            </a:r>
            <a:br>
              <a:rPr lang="en-US" sz="4800" dirty="0" smtClean="0"/>
            </a:br>
            <a:r>
              <a:rPr lang="en-US" sz="4800" dirty="0" smtClean="0"/>
              <a:t>Our Satisfied Customers list local and international both, is our pride and also our best quality reference</a:t>
            </a:r>
            <a:endParaRPr lang="en-US" sz="4800" dirty="0"/>
          </a:p>
        </p:txBody>
      </p:sp>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Nir\Desktop\מימד נוסף\לוגו מימד נוסף.png"/>
          <p:cNvPicPr>
            <a:picLocks noChangeAspect="1" noChangeArrowheads="1"/>
          </p:cNvPicPr>
          <p:nvPr/>
        </p:nvPicPr>
        <p:blipFill>
          <a:blip r:embed="rId2" cstate="print"/>
          <a:stretch>
            <a:fillRect/>
          </a:stretch>
        </p:blipFill>
        <p:spPr bwMode="auto">
          <a:xfrm>
            <a:off x="179512" y="232105"/>
            <a:ext cx="2781300" cy="865570"/>
          </a:xfrm>
          <a:prstGeom prst="rect">
            <a:avLst/>
          </a:prstGeom>
          <a:noFill/>
        </p:spPr>
      </p:pic>
      <p:pic>
        <p:nvPicPr>
          <p:cNvPr id="17410" name="Picture 2" descr="d:\Users\Nir\Desktop\client 1.png"/>
          <p:cNvPicPr>
            <a:picLocks noChangeAspect="1" noChangeArrowheads="1"/>
          </p:cNvPicPr>
          <p:nvPr/>
        </p:nvPicPr>
        <p:blipFill>
          <a:blip r:embed="rId3" cstate="print"/>
          <a:srcRect/>
          <a:stretch>
            <a:fillRect/>
          </a:stretch>
        </p:blipFill>
        <p:spPr bwMode="auto">
          <a:xfrm>
            <a:off x="0" y="1916832"/>
            <a:ext cx="4560887" cy="4518439"/>
          </a:xfrm>
          <a:prstGeom prst="rect">
            <a:avLst/>
          </a:prstGeom>
          <a:noFill/>
        </p:spPr>
      </p:pic>
      <p:pic>
        <p:nvPicPr>
          <p:cNvPr id="17411" name="Picture 3" descr="d:\Users\Nir\Desktop\client 2.png"/>
          <p:cNvPicPr>
            <a:picLocks noChangeAspect="1" noChangeArrowheads="1"/>
          </p:cNvPicPr>
          <p:nvPr/>
        </p:nvPicPr>
        <p:blipFill>
          <a:blip r:embed="rId4" cstate="print"/>
          <a:srcRect/>
          <a:stretch>
            <a:fillRect/>
          </a:stretch>
        </p:blipFill>
        <p:spPr bwMode="auto">
          <a:xfrm>
            <a:off x="4572000" y="1916832"/>
            <a:ext cx="4572000" cy="450912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התאמה אישית 1">
      <a:dk1>
        <a:sysClr val="windowText" lastClr="000000"/>
      </a:dk1>
      <a:lt1>
        <a:sysClr val="window" lastClr="FFFFFF"/>
      </a:lt1>
      <a:dk2>
        <a:srgbClr val="04617B"/>
      </a:dk2>
      <a:lt2>
        <a:srgbClr val="DBF5F9"/>
      </a:lt2>
      <a:accent1>
        <a:srgbClr val="0F6FC6"/>
      </a:accent1>
      <a:accent2>
        <a:srgbClr val="009DD9"/>
      </a:accent2>
      <a:accent3>
        <a:srgbClr val="FFFFFF"/>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TotalTime>
  <Words>185</Words>
  <Application>Microsoft Office PowerPoint</Application>
  <PresentationFormat>On-screen Show (4:3)</PresentationFormat>
  <Paragraphs>33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Xtra Dimension CORPORATE PRESENTATION</vt:lpstr>
      <vt:lpstr>Xtra Dimension was established in 1992 by ronen ben ari which is the owner. </vt:lpstr>
      <vt:lpstr>The Company’s offices located in Nes Ziona city and production halls are situated in the Barkan Industrial Zone in Israel.  Our sales and marketing is managed by Vered Aharon.</vt:lpstr>
      <vt:lpstr>Our Vision The vision of Xtra Dimension as a company specializing in this field, is to keep manufacture of only top quality products in a very competitive price and very short time of delivery. Also to develop new products in the field.  The quality of our products is reflected in the overall quality both at product level and that of the service accompanying the product over the long term.</vt:lpstr>
      <vt:lpstr>Our factory is on 1000 sqm and 20 workers on producing.</vt:lpstr>
      <vt:lpstr>Our inflatable's are planned, designed, produced and stored by us in Israel.  Extra Dimension keeps up to date with the pace of  technological changes, and invests in research and development in the field in order to improve the overall quality of the inflatable's produced for our customers. </vt:lpstr>
      <vt:lpstr>Xtra Dimension has extensive experience in the field including working with overseas entities. Extra Dimension offers the entire variety of inflatable's under one roof, in all sizes, shapes and technologies relevant to the field.  </vt:lpstr>
      <vt:lpstr> Our Satisfied Customers list local and international both, is our pride and also our best quality reference</vt:lpstr>
      <vt:lpstr>Slide 9</vt:lpstr>
      <vt:lpstr>Slide 10</vt:lpstr>
      <vt:lpstr>Slide 11</vt:lpstr>
      <vt:lpstr>Our products come in various types, for any kind of use or type of event:</vt:lpstr>
      <vt:lpstr>Giant inflatable - for advertising and point of sale</vt:lpstr>
      <vt:lpstr>Advertising on building with internal light</vt:lpstr>
      <vt:lpstr>Hot air balloon shape</vt:lpstr>
      <vt:lpstr>Sales promotion</vt:lpstr>
      <vt:lpstr>Custom arches</vt:lpstr>
      <vt:lpstr>Costume replica</vt:lpstr>
      <vt:lpstr>Inflatable for events and shows</vt:lpstr>
      <vt:lpstr>Inflatable for stage decorations</vt:lpstr>
      <vt:lpstr>Inflatable’s for video screening</vt:lpstr>
      <vt:lpstr>Inflatable for recreation &amp; fun for kids and adults</vt:lpstr>
      <vt:lpstr>Inflatable for recreation &amp; fun for kids and adults</vt:lpstr>
      <vt:lpstr>Inflatable gym mat – airfloor</vt:lpstr>
      <vt:lpstr>Inflatable tents</vt:lpstr>
      <vt:lpstr>Non inflatable tents</vt:lpstr>
      <vt:lpstr>Inflatable covers</vt:lpstr>
      <vt:lpstr>Thank you</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temp</cp:lastModifiedBy>
  <cp:revision>25</cp:revision>
  <dcterms:created xsi:type="dcterms:W3CDTF">2013-11-15T09:32:28Z</dcterms:created>
  <dcterms:modified xsi:type="dcterms:W3CDTF">2013-11-17T18:18:10Z</dcterms:modified>
</cp:coreProperties>
</file>